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09"/>
  </p:normalViewPr>
  <p:slideViewPr>
    <p:cSldViewPr snapToGrid="0" snapToObjects="1">
      <p:cViewPr varScale="1">
        <p:scale>
          <a:sx n="93" d="100"/>
          <a:sy n="93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27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3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5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2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1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1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87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4303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5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7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25C9CF8-01FF-CC41-B9FA-68D718FD6983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B391BA2-BE30-6745-A360-12608D48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5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ahanpour.ehsan/the-good-the-bad-the-ugly-in-r-72e55b2219cc" TargetMode="External"/><Relationship Id="rId2" Type="http://schemas.openxmlformats.org/officeDocument/2006/relationships/hyperlink" Target="https://github.com/ejahanpour/MovieSearchShin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qrveDnoJsc" TargetMode="External"/><Relationship Id="rId4" Type="http://schemas.openxmlformats.org/officeDocument/2006/relationships/hyperlink" Target="https://medium.com/@jahanpour.ehsan/you-need-regular-check-ups-so-do-your-codes-ed7e6f3de01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A863-734E-FC4F-987B-B7B3D4F3E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682" y="1445092"/>
            <a:ext cx="11438966" cy="2387600"/>
          </a:xfrm>
        </p:spPr>
        <p:txBody>
          <a:bodyPr anchor="t"/>
          <a:lstStyle/>
          <a:p>
            <a:r>
              <a:rPr lang="en-US" sz="6900" dirty="0"/>
              <a:t>Improving R Code Performance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8AC76-9F1B-3344-8607-13B9D2AC4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5364" y="4848133"/>
            <a:ext cx="5289177" cy="1122362"/>
          </a:xfrm>
        </p:spPr>
        <p:txBody>
          <a:bodyPr/>
          <a:lstStyle/>
          <a:p>
            <a:r>
              <a:rPr lang="en-US" dirty="0"/>
              <a:t>By Ehsan </a:t>
            </a:r>
            <a:r>
              <a:rPr lang="en-US" dirty="0" err="1"/>
              <a:t>Jahanpour</a:t>
            </a:r>
            <a:endParaRPr lang="en-US" dirty="0"/>
          </a:p>
          <a:p>
            <a:r>
              <a:rPr lang="en-US" dirty="0"/>
              <a:t>Data Scientist @ Bayer Crop Science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BD5A0-C720-3A40-940C-3705095A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52" y="2495145"/>
            <a:ext cx="3829066" cy="431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6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3E1F04-6115-DE49-9384-899537E9D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60913">
            <a:off x="435326" y="441758"/>
            <a:ext cx="2840267" cy="146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1EAFB-3DAA-704B-B0F4-0F010A7CF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55"/>
          <a:stretch/>
        </p:blipFill>
        <p:spPr>
          <a:xfrm rot="302076">
            <a:off x="5387789" y="415015"/>
            <a:ext cx="6454588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9B33C-3F5A-554F-A6F4-8DC5C2EBD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264" y="2451886"/>
            <a:ext cx="71374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7990B-44CE-0B45-A1AC-FCD8DE143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67" r="60020" b="27320"/>
          <a:stretch/>
        </p:blipFill>
        <p:spPr>
          <a:xfrm rot="1018982">
            <a:off x="601943" y="3034202"/>
            <a:ext cx="2985307" cy="3343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FDEAF1-0FC8-BD42-9DD8-448998417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661" t="39329" r="7147" b="8366"/>
          <a:stretch/>
        </p:blipFill>
        <p:spPr>
          <a:xfrm>
            <a:off x="5586137" y="3823842"/>
            <a:ext cx="3854444" cy="25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3E1F04-6115-DE49-9384-899537E9D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60913">
            <a:off x="435326" y="441758"/>
            <a:ext cx="2840267" cy="146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1EAFB-3DAA-704B-B0F4-0F010A7CF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55"/>
          <a:stretch/>
        </p:blipFill>
        <p:spPr>
          <a:xfrm rot="302076">
            <a:off x="5387789" y="415015"/>
            <a:ext cx="6454588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9B33C-3F5A-554F-A6F4-8DC5C2EBD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264" y="2451886"/>
            <a:ext cx="71374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17990B-44CE-0B45-A1AC-FCD8DE143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67" r="60020" b="27320"/>
          <a:stretch/>
        </p:blipFill>
        <p:spPr>
          <a:xfrm rot="1018982">
            <a:off x="601943" y="3034202"/>
            <a:ext cx="2985307" cy="3343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8F57D3-D3BF-C64E-9F3D-CB7401752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613" y="3635968"/>
            <a:ext cx="3653491" cy="29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1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nal_run_video.mp4">
            <a:hlinkClick r:id="" action="ppaction://media"/>
            <a:extLst>
              <a:ext uri="{FF2B5EF4-FFF2-40B4-BE49-F238E27FC236}">
                <a16:creationId xmlns:a16="http://schemas.microsoft.com/office/drawing/2014/main" id="{EEC44265-4F61-A14E-A29B-710292268C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98" cy="6858000"/>
          </a:xfrm>
        </p:spPr>
      </p:pic>
    </p:spTree>
    <p:extLst>
      <p:ext uri="{BB962C8B-B14F-4D97-AF65-F5344CB8AC3E}">
        <p14:creationId xmlns:p14="http://schemas.microsoft.com/office/powerpoint/2010/main" val="6374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004C-A8F5-7848-97CF-09C34860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AF2A-34FF-1949-A2C7-6973CCDAD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Primitive functions</a:t>
            </a:r>
            <a:r>
              <a:rPr lang="en-US" dirty="0"/>
              <a:t>: C code compiled into R at build time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“{, (, [, [[, if, for, …, </a:t>
            </a:r>
            <a:r>
              <a:rPr lang="en-US" dirty="0" err="1"/>
              <a:t>is.na</a:t>
            </a:r>
            <a:r>
              <a:rPr lang="en-US" dirty="0"/>
              <a:t>, </a:t>
            </a:r>
            <a:r>
              <a:rPr lang="en-US" dirty="0" err="1"/>
              <a:t>is.numeric</a:t>
            </a:r>
            <a:r>
              <a:rPr lang="en-US" dirty="0"/>
              <a:t>, …, length, class, … </a:t>
            </a:r>
            <a:r>
              <a:rPr lang="en-US" b="1" dirty="0"/>
              <a:t>list</a:t>
            </a:r>
            <a:r>
              <a:rPr lang="en-US" dirty="0"/>
              <a:t>“</a:t>
            </a:r>
          </a:p>
          <a:p>
            <a:pPr lvl="1"/>
            <a:r>
              <a:rPr lang="en-US" dirty="0"/>
              <a:t>primitive replacement functions don’t have to make copies</a:t>
            </a:r>
          </a:p>
          <a:p>
            <a:pPr marL="274320" lvl="1" indent="0">
              <a:buNone/>
            </a:pPr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8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42550-622D-1841-BA0D-E67FA0CD3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5" r="1"/>
          <a:stretch/>
        </p:blipFill>
        <p:spPr>
          <a:xfrm>
            <a:off x="0" y="215153"/>
            <a:ext cx="122218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E2DBC-8735-3A4F-B685-5C36F462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30492"/>
            <a:ext cx="5985375" cy="160934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Let’s start from Ugly</a:t>
            </a:r>
          </a:p>
        </p:txBody>
      </p:sp>
    </p:spTree>
    <p:extLst>
      <p:ext uri="{BB962C8B-B14F-4D97-AF65-F5344CB8AC3E}">
        <p14:creationId xmlns:p14="http://schemas.microsoft.com/office/powerpoint/2010/main" val="185960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0542-F715-9B4B-9E8C-C5003F15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A2D3E-491B-5149-82AB-12904154A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Movie Search Repo: </a:t>
            </a:r>
            <a:r>
              <a:rPr lang="en-US" dirty="0">
                <a:hlinkClick r:id="rId2"/>
              </a:rPr>
              <a:t>https://github.com/ejahanpour/MovieSearchShiny</a:t>
            </a:r>
            <a:endParaRPr lang="en-US" dirty="0"/>
          </a:p>
          <a:p>
            <a:endParaRPr lang="en-US" dirty="0"/>
          </a:p>
          <a:p>
            <a:r>
              <a:rPr lang="en-US" dirty="0"/>
              <a:t>3 Implementation details: </a:t>
            </a:r>
            <a:r>
              <a:rPr lang="en-US" dirty="0">
                <a:hlinkClick r:id="rId3"/>
              </a:rPr>
              <a:t>https://medium.com/@jahanpour.ehsan/the-good-the-bad-the-ugly-in-r-72e55b2219cc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Profiling Blog: </a:t>
            </a:r>
            <a:r>
              <a:rPr lang="en-US" dirty="0">
                <a:hlinkClick r:id="rId4"/>
              </a:rPr>
              <a:t>https://medium.com/@jahanpour.ehsan/you-need-regular-check-ups-so-do-your-codes-ed7e6f3de01b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Profiling YouTube: </a:t>
            </a:r>
            <a:r>
              <a:rPr lang="en-US" dirty="0">
                <a:hlinkClick r:id="rId5"/>
              </a:rPr>
              <a:t>https://www.youtube.com/watch?v=tqrveDnoJsc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3278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{3CFAD1A2-44EC-7E4D-AAA9-B8F04D155239}tf10001070</Template>
  <TotalTime>4834</TotalTime>
  <Words>122</Words>
  <Application>Microsoft Macintosh PowerPoint</Application>
  <PresentationFormat>Widescreen</PresentationFormat>
  <Paragraphs>19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Rockwell</vt:lpstr>
      <vt:lpstr>Rockwell Condensed</vt:lpstr>
      <vt:lpstr>Rockwell Extra Bold</vt:lpstr>
      <vt:lpstr>Wingdings</vt:lpstr>
      <vt:lpstr>Wood Type</vt:lpstr>
      <vt:lpstr>Improving R Code Performance </vt:lpstr>
      <vt:lpstr>PowerPoint Presentation</vt:lpstr>
      <vt:lpstr>PowerPoint Presentation</vt:lpstr>
      <vt:lpstr>PowerPoint Presentation</vt:lpstr>
      <vt:lpstr>Glossary</vt:lpstr>
      <vt:lpstr>Let’s start from Ugly</vt:lpstr>
      <vt:lpstr>Additional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R Code Performance </dc:title>
  <dc:creator>vr284</dc:creator>
  <cp:lastModifiedBy>vr284</cp:lastModifiedBy>
  <cp:revision>13</cp:revision>
  <dcterms:created xsi:type="dcterms:W3CDTF">2020-02-15T01:57:49Z</dcterms:created>
  <dcterms:modified xsi:type="dcterms:W3CDTF">2020-02-19T21:42:23Z</dcterms:modified>
</cp:coreProperties>
</file>